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6" r:id="rId26"/>
    <p:sldId id="281" r:id="rId27"/>
    <p:sldId id="274" r:id="rId28"/>
    <p:sldId id="289" r:id="rId29"/>
    <p:sldId id="288" r:id="rId30"/>
    <p:sldId id="290" r:id="rId31"/>
    <p:sldId id="291" r:id="rId32"/>
    <p:sldId id="292" r:id="rId33"/>
    <p:sldId id="263" r:id="rId34"/>
    <p:sldId id="287" r:id="rId35"/>
    <p:sldId id="293" r:id="rId36"/>
    <p:sldId id="294" r:id="rId37"/>
    <p:sldId id="298" r:id="rId38"/>
    <p:sldId id="295" r:id="rId39"/>
    <p:sldId id="299" r:id="rId40"/>
    <p:sldId id="300" r:id="rId41"/>
    <p:sldId id="296" r:id="rId42"/>
    <p:sldId id="297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lidation Sidebar" id="{32CE11BE-D1CA-4FA6-9A96-BB966BFCA2E9}">
          <p14:sldIdLst>
            <p14:sldId id="258"/>
            <p14:sldId id="260"/>
            <p14:sldId id="259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6"/>
            <p14:sldId id="281"/>
            <p14:sldId id="274"/>
            <p14:sldId id="289"/>
            <p14:sldId id="288"/>
            <p14:sldId id="290"/>
            <p14:sldId id="291"/>
            <p14:sldId id="292"/>
            <p14:sldId id="263"/>
          </p14:sldIdLst>
        </p14:section>
        <p14:section name="Auditing" id="{983DAAFC-1A5C-4D94-8CCE-487FF40DC799}">
          <p14:sldIdLst>
            <p14:sldId id="287"/>
            <p14:sldId id="293"/>
            <p14:sldId id="294"/>
            <p14:sldId id="298"/>
            <p14:sldId id="295"/>
            <p14:sldId id="299"/>
            <p14:sldId id="300"/>
            <p14:sldId id="296"/>
            <p14:sldId id="297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78C8AA"/>
    <a:srgbClr val="FAD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>
        <p:scale>
          <a:sx n="90" d="100"/>
          <a:sy n="90" d="100"/>
        </p:scale>
        <p:origin x="984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3D4A-2AB8-344C-8076-9EC3E8050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1FD7-DE9C-1B4D-8426-E54E60085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1B008-ABFB-E94C-ADE7-8D96843D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5A7E-FE6A-8F4D-B82B-96414E49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56D1-228A-B94A-ADB2-96EF6770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2E0E-8298-8541-9E95-D07DDF53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A795E-7C8C-324C-B0F6-EBDD21E6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C2FB9-7F65-EB4A-A305-D3DFE55F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577C9-005A-FC4B-B7DE-02DBB65E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1100-3BB7-2943-91B9-1FCB1E5A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AF08-9CC7-054F-A912-21047B0D0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4E0C0-A282-AB4E-81E5-B3787EBDD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620F-67B6-6F49-890E-9B5C32D9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8500-621C-AC49-A2B3-8DD0BDC6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9327-2DF4-374B-9C62-72EAC20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2673-B7C9-844B-95EF-AE55246B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7DAB-1ADB-B140-851F-4AC758B13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57C3-11F8-7647-BC92-F68D5BD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5F31-BD21-2340-B2A0-305C5591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BEEF-2B5C-344E-B15D-B3590EB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DCB7-30A4-4C48-8095-77D55D6E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8E7A-93F4-3449-B257-44B56EDA7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9F36-AF8E-6447-A7F7-233179D4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218A-E6A9-2E4A-B26F-DCFCEB9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9CDC-9F0E-5643-81F9-5AA3B9A9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0CA6-233D-4E46-B14B-B4C34476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C791-FE30-E640-B5EB-7FBB4EA4C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2BBF-1C49-FB4D-8811-8742EEEA6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AF5AF-2003-7149-9022-45F8E18F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7332-2094-2E4A-B0ED-7F2693A3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2ACA-7191-7044-8E14-4EA97BD1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811E-F211-D64F-B94B-C8DFC65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1BBAC-63F9-2044-81EB-1C3DAB55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FCA6F-8B4E-B74A-80E6-332C7737D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AE7AA-6112-C046-99E6-F12486932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8F9EA-0C71-A648-9969-CB5723E0D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29411-A48C-5240-A5CE-BA3A7F09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04FF9-7F76-D946-845F-6F1903D3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4F4FA-AC80-7346-A194-860351D9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6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EA4E-39C9-C34F-AD73-BD9E651E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E13E6-531D-3545-991B-5EFEECDD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5851-111C-EC4E-8F79-ED4ADC2C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1C23C-46B8-2C4D-9C88-6229F222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0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44733-1CF5-EE49-88E4-6D21FBB2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9A13-4999-9347-AA84-1A18F223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E426-6532-7E4B-B441-EF1AB35D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83D9-AB9E-C443-9B37-3714EB9A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55AA-5B3B-B448-A5CD-EF70F45E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2E20C-F66C-6645-B0F9-95FE7A213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9C11A-EC14-2141-B940-0E1B703C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F2861-E8BD-DF4B-A234-493296DA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E7156-8575-A448-A087-DE6A91AE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1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7A-3263-5C44-BCC3-FF5F08E2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49E1E-D8B1-D34D-86E6-0430F7354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E020D-58A0-CA4A-9315-905098FC3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83185-B42E-B14C-9971-0775677F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585F-C365-0148-B0E0-4D7C2D3D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1B456-0026-544A-A760-6A113EAF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8A1D3-1E7D-534C-9BF7-D38E9E3F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02C6-DEFF-DB4C-BC8E-6E5F98D9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ECF6-070E-EC4A-A2D4-D5CF4EB31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8AE3D-72C8-BB48-AD44-226C2A7CC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713E3-07F1-114E-9DD6-659B6E747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31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microsoft.com/office/2007/relationships/hdphoto" Target="../media/hdphoto1.wdp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Relationship Id="rId1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0.png"/><Relationship Id="rId10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12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6.png"/><Relationship Id="rId5" Type="http://schemas.openxmlformats.org/officeDocument/2006/relationships/image" Target="../media/image32.png"/><Relationship Id="rId10" Type="http://schemas.openxmlformats.org/officeDocument/2006/relationships/image" Target="../media/image18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5" Type="http://schemas.openxmlformats.org/officeDocument/2006/relationships/image" Target="../media/image39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svg"/><Relationship Id="rId10" Type="http://schemas.openxmlformats.org/officeDocument/2006/relationships/image" Target="../media/image46.sv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0FC9C-97FA-4377-A3C5-842EB38B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" y="108075"/>
            <a:ext cx="100345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F29DD-2590-4174-9047-683AF64EAB7C}"/>
              </a:ext>
            </a:extLst>
          </p:cNvPr>
          <p:cNvSpPr txBox="1"/>
          <p:nvPr/>
        </p:nvSpPr>
        <p:spPr>
          <a:xfrm>
            <a:off x="10132939" y="1441266"/>
            <a:ext cx="1235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validate people’s labels</a:t>
            </a:r>
          </a:p>
          <a:p>
            <a:r>
              <a:rPr lang="en-US" dirty="0"/>
              <a:t>X, Y and Z</a:t>
            </a:r>
          </a:p>
          <a:p>
            <a:endParaRPr lang="en-US" dirty="0"/>
          </a:p>
          <a:p>
            <a:r>
              <a:rPr lang="en-US" dirty="0"/>
              <a:t>Typical validation rates are X, Y, and Z</a:t>
            </a:r>
          </a:p>
        </p:txBody>
      </p:sp>
    </p:spTree>
    <p:extLst>
      <p:ext uri="{BB962C8B-B14F-4D97-AF65-F5344CB8AC3E}">
        <p14:creationId xmlns:p14="http://schemas.microsoft.com/office/powerpoint/2010/main" val="140942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2414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93813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00584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44561"/>
            <a:ext cx="548640" cy="124047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48705"/>
            <a:ext cx="548640" cy="124047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17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 Progress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75699" y="1006707"/>
            <a:ext cx="282086" cy="278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129780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9620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58738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0103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7809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52055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6401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</p:spTree>
    <p:extLst>
      <p:ext uri="{BB962C8B-B14F-4D97-AF65-F5344CB8AC3E}">
        <p14:creationId xmlns:p14="http://schemas.microsoft.com/office/powerpoint/2010/main" val="62817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72413" r="53863" b="17726"/>
          <a:stretch/>
        </p:blipFill>
        <p:spPr>
          <a:xfrm>
            <a:off x="7526436" y="3150838"/>
            <a:ext cx="1600200" cy="3505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632248" y="1158302"/>
            <a:ext cx="137160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638075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26842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8207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2493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20159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1085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FBA2B-CF4C-46B0-83A7-3F0B47584D1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7633965" y="1349474"/>
            <a:ext cx="390959" cy="392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CB400A-EB6A-4AA2-8555-1AA4B5446348}"/>
              </a:ext>
            </a:extLst>
          </p:cNvPr>
          <p:cNvSpPr txBox="1"/>
          <p:nvPr/>
        </p:nvSpPr>
        <p:spPr>
          <a:xfrm>
            <a:off x="7426841" y="1744767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122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A30927B-2A8F-448A-B165-890A11FFF7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8081798" y="1346675"/>
            <a:ext cx="390959" cy="392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5831A6-32B7-4CEF-96F5-9775912EB0EA}"/>
              </a:ext>
            </a:extLst>
          </p:cNvPr>
          <p:cNvSpPr txBox="1"/>
          <p:nvPr/>
        </p:nvSpPr>
        <p:spPr>
          <a:xfrm>
            <a:off x="7874674" y="1741968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545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DD7F1-9940-4A2E-A4C8-A3CA62BD5BA1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2519E8-2FAB-450E-A459-526A7B6197C4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970561" y="3919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357097" y="4183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0995" y="3946660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567724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7980253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55C1C5-B5EB-4D1F-B16E-CFF7A169B1E7}"/>
              </a:ext>
            </a:extLst>
          </p:cNvPr>
          <p:cNvCxnSpPr/>
          <p:nvPr/>
        </p:nvCxnSpPr>
        <p:spPr>
          <a:xfrm>
            <a:off x="7721052" y="4600880"/>
            <a:ext cx="15133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4E83DD2A-626B-4D43-9AC6-725D642313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373" y="4422249"/>
            <a:ext cx="358742" cy="382658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0A6A0224-DB88-4B87-ACA9-E33E7C3322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7668" y="4371506"/>
            <a:ext cx="391697" cy="417810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40D6972-A3E4-4BDF-989C-F01E8D46580A}"/>
              </a:ext>
            </a:extLst>
          </p:cNvPr>
          <p:cNvSpPr/>
          <p:nvPr/>
        </p:nvSpPr>
        <p:spPr>
          <a:xfrm>
            <a:off x="8228212" y="4544971"/>
            <a:ext cx="119832" cy="119832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8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575984" y="3995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80101" y="477275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999" y="4535445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690728" y="4344224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8103257" y="434422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8135883" y="4761884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CFBB9D-0A33-4E32-8665-940D986697C3}"/>
              </a:ext>
            </a:extLst>
          </p:cNvPr>
          <p:cNvGrpSpPr/>
          <p:nvPr/>
        </p:nvGrpSpPr>
        <p:grpSpPr>
          <a:xfrm>
            <a:off x="8703904" y="3680767"/>
            <a:ext cx="548640" cy="91440"/>
            <a:chOff x="7600864" y="2374604"/>
            <a:chExt cx="647115" cy="16657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0094B78-779A-4ECB-854D-DAA29F67CE1A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D75DFE4-E82B-4A7E-89C4-0FF75BB80992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12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5F240-99EE-4B4D-857A-7C62A301011B}"/>
              </a:ext>
            </a:extLst>
          </p:cNvPr>
          <p:cNvSpPr txBox="1"/>
          <p:nvPr/>
        </p:nvSpPr>
        <p:spPr>
          <a:xfrm>
            <a:off x="8605232" y="3636538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F04B10-27DD-4906-A3AB-B5D14021A6C3}"/>
              </a:ext>
            </a:extLst>
          </p:cNvPr>
          <p:cNvSpPr txBox="1"/>
          <p:nvPr/>
        </p:nvSpPr>
        <p:spPr>
          <a:xfrm>
            <a:off x="9267780" y="3633973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091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359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88" y="4497402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66349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8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7556" y="3688564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9740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7201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602240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888310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355265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4" y="4484109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29674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04442" y="3634176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04442" y="437065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6477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604867" y="2697448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608032" y="1983518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606493" y="171588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606539" y="1844725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012608" y="1790290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604867" y="245047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604913" y="2579317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15159" y="252488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43211" y="172938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43211" y="2465862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520520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04C5C-88E4-47B9-A993-9229205C2235}"/>
              </a:ext>
            </a:extLst>
          </p:cNvPr>
          <p:cNvSpPr txBox="1"/>
          <p:nvPr/>
        </p:nvSpPr>
        <p:spPr>
          <a:xfrm>
            <a:off x="7604913" y="323423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99619" y="377961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0391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600" y="4090589"/>
            <a:ext cx="341239" cy="3471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1211" y="4090588"/>
            <a:ext cx="333639" cy="3471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8070530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968549" y="440289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3D9573-3006-4505-8F50-E127BA4B9767}"/>
              </a:ext>
            </a:extLst>
          </p:cNvPr>
          <p:cNvSpPr txBox="1"/>
          <p:nvPr/>
        </p:nvSpPr>
        <p:spPr>
          <a:xfrm>
            <a:off x="7747448" y="3875632"/>
            <a:ext cx="161543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9E0638-3C74-4615-8C56-3C2CBA9176BA}"/>
              </a:ext>
            </a:extLst>
          </p:cNvPr>
          <p:cNvSpPr txBox="1"/>
          <p:nvPr/>
        </p:nvSpPr>
        <p:spPr>
          <a:xfrm>
            <a:off x="8221461" y="3873979"/>
            <a:ext cx="233139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144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78792" y="4069172"/>
            <a:ext cx="386275" cy="3800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635847" y="3786488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92C6C4-AE66-496A-8AEA-7077F2046D9D}"/>
              </a:ext>
            </a:extLst>
          </p:cNvPr>
          <p:cNvSpPr txBox="1"/>
          <p:nvPr/>
        </p:nvSpPr>
        <p:spPr>
          <a:xfrm>
            <a:off x="8786778" y="3880856"/>
            <a:ext cx="2528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501995" y="4407363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28745F-0D64-43BC-A1CF-F88653328BA7}"/>
              </a:ext>
            </a:extLst>
          </p:cNvPr>
          <p:cNvGrpSpPr/>
          <p:nvPr/>
        </p:nvGrpSpPr>
        <p:grpSpPr>
          <a:xfrm>
            <a:off x="7633399" y="4875312"/>
            <a:ext cx="1557168" cy="270435"/>
            <a:chOff x="5311068" y="6224977"/>
            <a:chExt cx="2129145" cy="36977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E0A0EE-2051-4632-8075-D90529BD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5CF2283-FCFD-4FDD-A84E-4AD52ED2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59CA218-06E5-428A-A3F4-9D11241C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49" name="Picture 48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B0434094-DE04-4AFB-A952-B62D2A34E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2FC6F-2552-441E-A022-B9111E48F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10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226611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512681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24504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373888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319453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79636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108480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054045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258547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299502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8505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3808327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3994911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3994910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380832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3977254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381399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256078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16075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08339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64936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56406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473622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474571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369842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4A45EC6-F681-CA4C-B15C-E95A6602E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15308" b="2322"/>
          <a:stretch/>
        </p:blipFill>
        <p:spPr bwMode="auto">
          <a:xfrm>
            <a:off x="1157193" y="649839"/>
            <a:ext cx="9314566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54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0017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68624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41861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547456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493021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15320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282048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227613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43211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3168593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4053860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4240444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4240443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405386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4222787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405953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501611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256958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89489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99162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516378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517328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139163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8022941" y="2887038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8050994" y="2645842"/>
            <a:ext cx="1271965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BD1E43-D8E7-B744-A274-12B58FD12C1C}"/>
              </a:ext>
            </a:extLst>
          </p:cNvPr>
          <p:cNvGrpSpPr/>
          <p:nvPr/>
        </p:nvGrpSpPr>
        <p:grpSpPr>
          <a:xfrm>
            <a:off x="7508626" y="2879032"/>
            <a:ext cx="399046" cy="384094"/>
            <a:chOff x="7458738" y="4240444"/>
            <a:chExt cx="609242" cy="5864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876D7B-97B7-494D-94ED-8DCB417C97EF}"/>
                </a:ext>
              </a:extLst>
            </p:cNvPr>
            <p:cNvSpPr txBox="1"/>
            <p:nvPr/>
          </p:nvSpPr>
          <p:spPr>
            <a:xfrm>
              <a:off x="7458738" y="4497929"/>
              <a:ext cx="609242" cy="328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aleway" panose="020B0503030101060003" pitchFamily="34" charset="0"/>
                </a:rPr>
                <a:t>8th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78D7967-ACC2-0248-B05C-079D60E3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2691" y="4240444"/>
              <a:ext cx="281337" cy="286201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7606830" y="2706821"/>
            <a:ext cx="1271965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</p:spTree>
    <p:extLst>
      <p:ext uri="{BB962C8B-B14F-4D97-AF65-F5344CB8AC3E}">
        <p14:creationId xmlns:p14="http://schemas.microsoft.com/office/powerpoint/2010/main" val="80152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80058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795" y="2655451"/>
            <a:ext cx="137160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3050722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830601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652949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3064308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370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27631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036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03778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604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2012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47339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3249" y="3183102"/>
            <a:ext cx="292608" cy="304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010885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48425" y="2783848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413" y="2540006"/>
            <a:ext cx="249539" cy="2538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13446" y="2355033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83848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54783" y="3476249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1088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76249"/>
            <a:ext cx="153760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98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2" y="1576665"/>
            <a:ext cx="1767449" cy="563462"/>
            <a:chOff x="7473918" y="1601551"/>
            <a:chExt cx="1961102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40" y="1743478"/>
              <a:ext cx="1697808" cy="483272"/>
              <a:chOff x="7633399" y="4875312"/>
              <a:chExt cx="1563100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399" y="4875312"/>
                <a:ext cx="1557168" cy="270435"/>
                <a:chOff x="5311068" y="6224977"/>
                <a:chExt cx="2129145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59151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36752" y="6261143"/>
                  <a:ext cx="303461" cy="317498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28106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43608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0485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79903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51147" y="2414575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25326"/>
            <a:ext cx="45720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82703"/>
            <a:ext cx="45720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43661" y="3067745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1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593" y="196039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784633"/>
            <a:ext cx="1734500" cy="4153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645840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101081"/>
              <a:ext cx="161543" cy="19835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</p:spTree>
    <p:extLst>
      <p:ext uri="{BB962C8B-B14F-4D97-AF65-F5344CB8AC3E}">
        <p14:creationId xmlns:p14="http://schemas.microsoft.com/office/powerpoint/2010/main" val="243937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476758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1341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374951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444425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457310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451866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449947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7668028" y="1704577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929224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929224"/>
            <a:ext cx="318035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0407" y="2141309"/>
            <a:ext cx="206737" cy="2103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041" y="2141309"/>
            <a:ext cx="202133" cy="210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9948" y="2141309"/>
            <a:ext cx="213750" cy="2103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4C9BC4-FCE8-4C6E-91F8-CBD53D255445}"/>
              </a:ext>
            </a:extLst>
          </p:cNvPr>
          <p:cNvSpPr/>
          <p:nvPr/>
        </p:nvSpPr>
        <p:spPr>
          <a:xfrm>
            <a:off x="9608984" y="2452399"/>
            <a:ext cx="319715" cy="4049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40ACA34-38FB-442C-9DA9-66167D89A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9432" y="2141309"/>
            <a:ext cx="202133" cy="210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4963B-6A02-4F0C-8176-55056C2E45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9761" y="2141309"/>
            <a:ext cx="202133" cy="21031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F39CED7-8352-4E63-8D1F-435B947F040C}"/>
              </a:ext>
            </a:extLst>
          </p:cNvPr>
          <p:cNvSpPr/>
          <p:nvPr/>
        </p:nvSpPr>
        <p:spPr>
          <a:xfrm>
            <a:off x="7918884" y="2112897"/>
            <a:ext cx="622381" cy="2552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8D2509-E62F-478F-834A-2041EF4CBC63}"/>
              </a:ext>
            </a:extLst>
          </p:cNvPr>
          <p:cNvSpPr txBox="1"/>
          <p:nvPr/>
        </p:nvSpPr>
        <p:spPr>
          <a:xfrm>
            <a:off x="7441830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1988D1-A968-47ED-A818-1D8FA0CA9413}"/>
              </a:ext>
            </a:extLst>
          </p:cNvPr>
          <p:cNvSpPr txBox="1"/>
          <p:nvPr/>
        </p:nvSpPr>
        <p:spPr>
          <a:xfrm>
            <a:off x="8770991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A98BE8-8C6B-402D-93EC-3FCDA0D2022D}"/>
              </a:ext>
            </a:extLst>
          </p:cNvPr>
          <p:cNvSpPr txBox="1"/>
          <p:nvPr/>
        </p:nvSpPr>
        <p:spPr>
          <a:xfrm>
            <a:off x="8436922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</p:spTree>
    <p:extLst>
      <p:ext uri="{BB962C8B-B14F-4D97-AF65-F5344CB8AC3E}">
        <p14:creationId xmlns:p14="http://schemas.microsoft.com/office/powerpoint/2010/main" val="213943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3924617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12759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283485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289851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296369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290926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365843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378728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373284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371365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7668028" y="1704577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929224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929224"/>
            <a:ext cx="318035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0407" y="2466348"/>
            <a:ext cx="206737" cy="2103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041" y="2466348"/>
            <a:ext cx="202133" cy="210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9948" y="2466348"/>
            <a:ext cx="213750" cy="2103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4C9BC4-FCE8-4C6E-91F8-CBD53D255445}"/>
              </a:ext>
            </a:extLst>
          </p:cNvPr>
          <p:cNvSpPr/>
          <p:nvPr/>
        </p:nvSpPr>
        <p:spPr>
          <a:xfrm>
            <a:off x="9608984" y="2452399"/>
            <a:ext cx="319715" cy="4049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40ACA34-38FB-442C-9DA9-66167D89A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9432" y="2466348"/>
            <a:ext cx="202133" cy="210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4963B-6A02-4F0C-8176-55056C2E45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9761" y="2466348"/>
            <a:ext cx="202133" cy="21031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F39CED7-8352-4E63-8D1F-435B947F040C}"/>
              </a:ext>
            </a:extLst>
          </p:cNvPr>
          <p:cNvSpPr/>
          <p:nvPr/>
        </p:nvSpPr>
        <p:spPr>
          <a:xfrm>
            <a:off x="7918884" y="2437936"/>
            <a:ext cx="622381" cy="2552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8D2509-E62F-478F-834A-2041EF4CBC63}"/>
              </a:ext>
            </a:extLst>
          </p:cNvPr>
          <p:cNvSpPr txBox="1"/>
          <p:nvPr/>
        </p:nvSpPr>
        <p:spPr>
          <a:xfrm>
            <a:off x="7441830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1988D1-A968-47ED-A818-1D8FA0CA9413}"/>
              </a:ext>
            </a:extLst>
          </p:cNvPr>
          <p:cNvSpPr txBox="1"/>
          <p:nvPr/>
        </p:nvSpPr>
        <p:spPr>
          <a:xfrm>
            <a:off x="8770991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A98BE8-8C6B-402D-93EC-3FCDA0D2022D}"/>
              </a:ext>
            </a:extLst>
          </p:cNvPr>
          <p:cNvSpPr txBox="1"/>
          <p:nvPr/>
        </p:nvSpPr>
        <p:spPr>
          <a:xfrm>
            <a:off x="8436922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10D028-C62E-4928-96FA-60A6383E6459}"/>
              </a:ext>
            </a:extLst>
          </p:cNvPr>
          <p:cNvSpPr txBox="1"/>
          <p:nvPr/>
        </p:nvSpPr>
        <p:spPr>
          <a:xfrm>
            <a:off x="7605405" y="218150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ACF0A1-AEB5-4314-862C-8769B2FF380F}"/>
              </a:ext>
            </a:extLst>
          </p:cNvPr>
          <p:cNvSpPr txBox="1"/>
          <p:nvPr/>
        </p:nvSpPr>
        <p:spPr>
          <a:xfrm>
            <a:off x="7527845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1A21F-47F3-4EE9-AB29-62310A965D84}"/>
              </a:ext>
            </a:extLst>
          </p:cNvPr>
          <p:cNvSpPr txBox="1"/>
          <p:nvPr/>
        </p:nvSpPr>
        <p:spPr>
          <a:xfrm>
            <a:off x="7853109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711E-2120-46F8-BA70-0D5B7B193419}"/>
              </a:ext>
            </a:extLst>
          </p:cNvPr>
          <p:cNvSpPr txBox="1"/>
          <p:nvPr/>
        </p:nvSpPr>
        <p:spPr>
          <a:xfrm>
            <a:off x="8201582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187AE0-9300-4600-914E-1BB41EAB72A4}"/>
              </a:ext>
            </a:extLst>
          </p:cNvPr>
          <p:cNvSpPr txBox="1"/>
          <p:nvPr/>
        </p:nvSpPr>
        <p:spPr>
          <a:xfrm>
            <a:off x="8547104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4A2484-B9CE-4BDB-89B1-2F52EDE4E9F0}"/>
              </a:ext>
            </a:extLst>
          </p:cNvPr>
          <p:cNvSpPr txBox="1"/>
          <p:nvPr/>
        </p:nvSpPr>
        <p:spPr>
          <a:xfrm>
            <a:off x="8885118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296130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476758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1341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374951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444425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457310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451866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449947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9425751" y="2280830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648046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648046"/>
            <a:ext cx="318035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43B325-BAC4-4D92-8649-BF45E54D69C1}"/>
              </a:ext>
            </a:extLst>
          </p:cNvPr>
          <p:cNvSpPr txBox="1"/>
          <p:nvPr/>
        </p:nvSpPr>
        <p:spPr>
          <a:xfrm>
            <a:off x="7447764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518" y="1824741"/>
            <a:ext cx="197750" cy="2011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7423" y="1824741"/>
            <a:ext cx="193345" cy="2011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38598" y="1824741"/>
            <a:ext cx="204457" cy="2011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0F918A-1B84-4D24-8443-85BD2819F5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1378" y="1831181"/>
            <a:ext cx="273096" cy="2273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B72A548-3EC2-4722-B840-167EAF43FB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33740" y="1855841"/>
            <a:ext cx="191528" cy="1779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2165A0-AD47-43A2-B099-7E4F55440F2E}"/>
              </a:ext>
            </a:extLst>
          </p:cNvPr>
          <p:cNvSpPr txBox="1"/>
          <p:nvPr/>
        </p:nvSpPr>
        <p:spPr>
          <a:xfrm>
            <a:off x="8769781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61A193-418B-4F6B-AFB7-1564C317B75B}"/>
              </a:ext>
            </a:extLst>
          </p:cNvPr>
          <p:cNvSpPr txBox="1"/>
          <p:nvPr/>
        </p:nvSpPr>
        <p:spPr>
          <a:xfrm>
            <a:off x="8435712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BBA690-C828-4F40-AEA0-D5E4F0B2E9BD}"/>
              </a:ext>
            </a:extLst>
          </p:cNvPr>
          <p:cNvSpPr txBox="1"/>
          <p:nvPr/>
        </p:nvSpPr>
        <p:spPr>
          <a:xfrm>
            <a:off x="7893602" y="2017365"/>
            <a:ext cx="338826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latin typeface="Raleway" panose="020B0503030101060003" pitchFamily="34" charset="0"/>
              </a:rPr>
              <a:t>Unranked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962A7E-069A-4D78-8528-D8FACF0C08B7}"/>
              </a:ext>
            </a:extLst>
          </p:cNvPr>
          <p:cNvSpPr txBox="1"/>
          <p:nvPr/>
        </p:nvSpPr>
        <p:spPr>
          <a:xfrm>
            <a:off x="8259545" y="2022574"/>
            <a:ext cx="338826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latin typeface="Raleway" panose="020B0503030101060003" pitchFamily="34" charset="0"/>
              </a:rPr>
              <a:t>Unranked</a:t>
            </a:r>
          </a:p>
        </p:txBody>
      </p:sp>
    </p:spTree>
    <p:extLst>
      <p:ext uri="{BB962C8B-B14F-4D97-AF65-F5344CB8AC3E}">
        <p14:creationId xmlns:p14="http://schemas.microsoft.com/office/powerpoint/2010/main" val="1898997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5" t="35433" r="14888" b="10435"/>
          <a:stretch/>
        </p:blipFill>
        <p:spPr bwMode="auto">
          <a:xfrm>
            <a:off x="8412743" y="1097541"/>
            <a:ext cx="1963926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2012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5468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3402" y="3183102"/>
            <a:ext cx="292608" cy="304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00977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8981602" y="2780276"/>
            <a:ext cx="421851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sz="400" b="0" dirty="0"/>
              <a:t>2 more to 4</a:t>
            </a:r>
            <a:r>
              <a:rPr lang="en-US" sz="400" b="0" baseline="30000" dirty="0"/>
              <a:t>th</a:t>
            </a:r>
            <a:r>
              <a:rPr lang="en-US" sz="400" b="0" dirty="0"/>
              <a:t> place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921" y="2540006"/>
            <a:ext cx="249539" cy="2538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83848"/>
            <a:ext cx="117852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8950991" y="3497681"/>
            <a:ext cx="482546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sz="400" b="0" dirty="0"/>
              <a:t>16 more to 5</a:t>
            </a:r>
            <a:r>
              <a:rPr lang="en-US" sz="400" b="0" baseline="30000" dirty="0"/>
              <a:t>th</a:t>
            </a:r>
            <a:r>
              <a:rPr lang="en-US" sz="400" b="0" dirty="0"/>
              <a:t> place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76249"/>
            <a:ext cx="131157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until next badge!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8" y="1576665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89259" y="2403425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14176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7010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89259" y="305229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029201" y="3153169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8937556" y="235468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8934572" y="300977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8964554" y="257955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8963829" y="328288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B90FADE-DB14-4378-B654-1DCFC51A4747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3F23975-E6FC-42E6-86A4-B528DF34D5F0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23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846604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8192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847474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8461428" y="2520121"/>
            <a:ext cx="1306891" cy="312978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874536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874587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8467673" y="235468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282" y="3227003"/>
            <a:ext cx="246076" cy="25603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0115" y="3755439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6152" y="0"/>
            <a:ext cx="3000375" cy="32004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8466048" y="300977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8463879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8463879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8463879" y="378152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Help with this mission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512"/>
          <a:stretch/>
        </p:blipFill>
        <p:spPr>
          <a:xfrm>
            <a:off x="9375433" y="4101852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621"/>
          <a:stretch/>
        </p:blipFill>
        <p:spPr>
          <a:xfrm>
            <a:off x="8473501" y="4111350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8461853" y="4580967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9367926" y="4580967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8466094" y="3929556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1801" y="2540006"/>
            <a:ext cx="249539" cy="2538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8389782" y="2783848"/>
            <a:ext cx="174278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 can do it! Just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8385143" y="3476249"/>
            <a:ext cx="174438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more validations to move into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5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place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!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118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8415088" y="1576665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63139" y="2414999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9227939" y="2425750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9227939" y="307010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3139" y="305229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875816" y="3158186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9811436" y="235468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9808452" y="300977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9838434" y="257955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9837709" y="327709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46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55767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9156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42612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5453" y="3168022"/>
            <a:ext cx="246076" cy="256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7405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5799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26084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35317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Help with this mission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3852069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3861567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4331184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4331184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3679773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921" y="2611446"/>
            <a:ext cx="249539" cy="2538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8" y="1633817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89259" y="2478437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89188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3438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89259" y="301657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003774" y="3125096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8937556" y="242612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8934572" y="297405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8964554" y="265099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8963829" y="320787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F46F4BD4-1EA2-7B44-831D-91ACFA10C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9" t="35433" r="14888" b="10435"/>
          <a:stretch/>
        </p:blipFill>
        <p:spPr bwMode="auto">
          <a:xfrm>
            <a:off x="713983" y="115020"/>
            <a:ext cx="3469709" cy="666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CEB34-04D7-2543-9530-9C5283D7F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2"/>
          <a:stretch/>
        </p:blipFill>
        <p:spPr>
          <a:xfrm>
            <a:off x="4644895" y="491820"/>
            <a:ext cx="13843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A66AD-FB6B-BE45-9E10-D800C22C7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21"/>
          <a:stretch/>
        </p:blipFill>
        <p:spPr>
          <a:xfrm>
            <a:off x="6079629" y="491820"/>
            <a:ext cx="1380744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627E9-44B5-D148-8794-6868EA592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18"/>
          <a:stretch/>
        </p:blipFill>
        <p:spPr>
          <a:xfrm>
            <a:off x="4644895" y="1356117"/>
            <a:ext cx="1380744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0745F-62CB-4D4D-9A27-921F1911C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21"/>
          <a:stretch/>
        </p:blipFill>
        <p:spPr>
          <a:xfrm>
            <a:off x="6075452" y="1356117"/>
            <a:ext cx="1380744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3DA5A-DA47-FF42-AC2E-B4FACFF6B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895" y="2994815"/>
            <a:ext cx="1380744" cy="80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A4D15-B68F-2140-BE1C-C91FD46A30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7377"/>
          <a:stretch/>
        </p:blipFill>
        <p:spPr>
          <a:xfrm>
            <a:off x="6075452" y="2994815"/>
            <a:ext cx="1380744" cy="803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42F4C-D8AD-EB41-A79D-49229AE9B2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459"/>
          <a:stretch/>
        </p:blipFill>
        <p:spPr>
          <a:xfrm>
            <a:off x="4644895" y="3853823"/>
            <a:ext cx="1380744" cy="798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98BF5-D4E4-B343-BAD6-E5E5D08EE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199"/>
          <a:stretch/>
        </p:blipFill>
        <p:spPr>
          <a:xfrm>
            <a:off x="6075452" y="3853823"/>
            <a:ext cx="1380744" cy="7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4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04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67D86E-8A76-4780-A31E-6E55D927EA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74" y="3154584"/>
            <a:ext cx="1307592" cy="313840"/>
            <a:chOff x="7641828" y="5251963"/>
            <a:chExt cx="1545550" cy="370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18B23C-AD50-4558-AD9E-B9E1B5DDB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49FE22-FA9A-4953-A730-15CE0BC390DB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4A36F79-3755-4805-A1C6-9618C3FAB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8322254" y="2472502"/>
            <a:ext cx="1306891" cy="312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110686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902493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4A18-245E-432D-98CC-BF5908CABA84}"/>
              </a:ext>
            </a:extLst>
          </p:cNvPr>
          <p:cNvSpPr txBox="1"/>
          <p:nvPr/>
        </p:nvSpPr>
        <p:spPr>
          <a:xfrm>
            <a:off x="8328499" y="2307064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FC0B09-B47A-4077-97B1-E4C31C61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108" y="3179384"/>
            <a:ext cx="246076" cy="256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F702F6-79C4-4F81-84BD-E6B9CB8822DF}"/>
              </a:ext>
            </a:extLst>
          </p:cNvPr>
          <p:cNvSpPr txBox="1"/>
          <p:nvPr/>
        </p:nvSpPr>
        <p:spPr>
          <a:xfrm>
            <a:off x="8326874" y="2962158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35322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14178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184F74-F8EA-45E3-8985-EB4048A87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627" y="2492387"/>
            <a:ext cx="249539" cy="2538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E6440D7-7378-4157-848D-39B085E4DF91}"/>
              </a:ext>
            </a:extLst>
          </p:cNvPr>
          <p:cNvSpPr/>
          <p:nvPr/>
        </p:nvSpPr>
        <p:spPr>
          <a:xfrm>
            <a:off x="8250608" y="2736229"/>
            <a:ext cx="174278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 can do it! Just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A62E5C-5A19-40BC-83DC-707D71B16404}"/>
              </a:ext>
            </a:extLst>
          </p:cNvPr>
          <p:cNvSpPr/>
          <p:nvPr/>
        </p:nvSpPr>
        <p:spPr>
          <a:xfrm>
            <a:off x="8245969" y="3428630"/>
            <a:ext cx="174438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more validations to move into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5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place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!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1DD96D-7548-4B8E-A894-C1706E602AFC}"/>
              </a:ext>
            </a:extLst>
          </p:cNvPr>
          <p:cNvGrpSpPr/>
          <p:nvPr/>
        </p:nvGrpSpPr>
        <p:grpSpPr>
          <a:xfrm>
            <a:off x="8275914" y="1529046"/>
            <a:ext cx="1781739" cy="563462"/>
            <a:chOff x="7473918" y="1601551"/>
            <a:chExt cx="1976956" cy="6251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C28FB5-36BB-4015-A603-CB9D15808335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71DB8F8-9A33-46FF-A6CF-CB9F9A2FD6E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0CD5F3DA-57EC-4AB1-B8EC-E2328AA537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40D2427E-971F-4848-B673-7508A94012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6E5B73E1-ECBD-466B-8EC2-11E4CBA9EC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665E90FB-0F66-4068-9C4A-54623D08D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78AEEFE0-4507-4DF0-8524-D1169880D3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C87069-C3BB-4552-A1C4-0F5F3BCD9302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7F4E2F-B73D-4A7F-B654-5103CD6E80DA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8E4576-6094-451E-A9A8-2AE5CB8C0A5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FD4A31-5716-4ACE-8C71-13A712AABCBA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98AE75-DAD1-4000-977A-8C8496BF0C54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E743D3-35DB-4B4F-A1C4-0549E9F034F4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BB1E56-DC0E-4A46-9EBC-0D1842E39A79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D330E8-2607-413B-BBE5-5BAF128B5AFF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7306C8-546E-4412-A31C-13DDA2E8B7BB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1D3BE6-3DD8-465E-BA18-03567E0B2803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2240573C-B650-4076-B39C-3BF9F7C462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3965" y="2367380"/>
            <a:ext cx="78182" cy="8339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92D2536-D778-4EEA-8C28-47F7D2272D3A}"/>
              </a:ext>
            </a:extLst>
          </p:cNvPr>
          <p:cNvGrpSpPr/>
          <p:nvPr/>
        </p:nvGrpSpPr>
        <p:grpSpPr>
          <a:xfrm>
            <a:off x="9088765" y="2378131"/>
            <a:ext cx="411480" cy="64008"/>
            <a:chOff x="7600864" y="2374604"/>
            <a:chExt cx="647115" cy="16657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C39EF56-465F-43E3-9B45-78E2F222FA76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DC61826-4E7E-4CA3-BD7A-3BEA421A91F5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A302F14-B4A8-400B-9358-8D2E3C3B65DE}"/>
              </a:ext>
            </a:extLst>
          </p:cNvPr>
          <p:cNvGrpSpPr/>
          <p:nvPr/>
        </p:nvGrpSpPr>
        <p:grpSpPr>
          <a:xfrm>
            <a:off x="9088765" y="3022487"/>
            <a:ext cx="411480" cy="64008"/>
            <a:chOff x="7600864" y="2374604"/>
            <a:chExt cx="647115" cy="16657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ED1860-407F-4226-BBA4-025CC92E192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3E5FF76-54F3-479F-9FDA-7B5B775ADA80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0392E3E6-03EC-4BD0-8A5A-DC9A132C0F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3965" y="3004673"/>
            <a:ext cx="85668" cy="996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DDB5CE3-3F12-4A05-9237-39253D8A152A}"/>
              </a:ext>
            </a:extLst>
          </p:cNvPr>
          <p:cNvSpPr/>
          <p:nvPr/>
        </p:nvSpPr>
        <p:spPr>
          <a:xfrm>
            <a:off x="9736642" y="3110567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C77862-599A-490D-9C19-62F595BB395C}"/>
              </a:ext>
            </a:extLst>
          </p:cNvPr>
          <p:cNvSpPr txBox="1"/>
          <p:nvPr/>
        </p:nvSpPr>
        <p:spPr>
          <a:xfrm>
            <a:off x="9672262" y="2307064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233648-856B-4330-9D87-F4BB077409B5}"/>
              </a:ext>
            </a:extLst>
          </p:cNvPr>
          <p:cNvSpPr txBox="1"/>
          <p:nvPr/>
        </p:nvSpPr>
        <p:spPr>
          <a:xfrm>
            <a:off x="9669278" y="2962158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067F03-078F-483E-938A-C545CCCE689B}"/>
              </a:ext>
            </a:extLst>
          </p:cNvPr>
          <p:cNvCxnSpPr>
            <a:cxnSpLocks/>
          </p:cNvCxnSpPr>
          <p:nvPr/>
        </p:nvCxnSpPr>
        <p:spPr>
          <a:xfrm flipH="1">
            <a:off x="9699260" y="253193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B66C8C-9A35-4570-993F-2254EAE81945}"/>
              </a:ext>
            </a:extLst>
          </p:cNvPr>
          <p:cNvCxnSpPr>
            <a:cxnSpLocks/>
          </p:cNvCxnSpPr>
          <p:nvPr/>
        </p:nvCxnSpPr>
        <p:spPr>
          <a:xfrm flipH="1">
            <a:off x="9698535" y="3229477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4835" y="856530"/>
            <a:ext cx="247411" cy="4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39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26331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C28FB5-36BB-4015-A603-CB9D15808335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71DB8F8-9A33-46FF-A6CF-CB9F9A2FD6E7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CD5F3DA-57EC-4AB1-B8EC-E2328AA53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0D2427E-971F-4848-B673-7508A9401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E5B73E1-ECBD-466B-8EC2-11E4CBA9E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39" name="Picture 3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665E90FB-0F66-4068-9C4A-54623D08D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8AEEFE0-4507-4DF0-8524-D1169880D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C87069-C3BB-4552-A1C4-0F5F3BCD9302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7F4E2F-B73D-4A7F-B654-5103CD6E80DA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8E4576-6094-451E-A9A8-2AE5CB8C0A59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FD4A31-5716-4ACE-8C71-13A712AABCBA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98AE75-DAD1-4000-977A-8C8496BF0C54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E743D3-35DB-4B4F-A1C4-0549E9F034F4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B1E56-DC0E-4A46-9EBC-0D1842E39A79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330E8-2607-413B-BBE5-5BAF128B5AFF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306C8-546E-4412-A31C-13DDA2E8B7BB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1D3BE6-3DD8-465E-BA18-03567E0B2803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9108B-5E14-40FA-87F5-25AFB12F0035}"/>
              </a:ext>
            </a:extLst>
          </p:cNvPr>
          <p:cNvGrpSpPr/>
          <p:nvPr/>
        </p:nvGrpSpPr>
        <p:grpSpPr>
          <a:xfrm>
            <a:off x="8292075" y="3392374"/>
            <a:ext cx="1753726" cy="420918"/>
            <a:chOff x="7641828" y="5251963"/>
            <a:chExt cx="1545550" cy="37095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DEE017-EDE0-44D4-8725-707D88C96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72591F6-4592-4E6C-AC8B-1B0BC7A67877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AF508346-93F6-4684-9103-035E3B3F99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390" t="71829" r="53726" b="17726"/>
          <a:stretch/>
        </p:blipFill>
        <p:spPr>
          <a:xfrm>
            <a:off x="8302328" y="2693735"/>
            <a:ext cx="1734500" cy="41538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1BE8A21-6A86-4B3A-B280-4E60BBD8E45A}"/>
              </a:ext>
            </a:extLst>
          </p:cNvPr>
          <p:cNvSpPr txBox="1"/>
          <p:nvPr/>
        </p:nvSpPr>
        <p:spPr>
          <a:xfrm>
            <a:off x="8327508" y="240099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BC88384E-95F5-4D15-AC09-FEE1BAB6CB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CEAB70-D998-40CB-9882-1A08605E730B}"/>
              </a:ext>
            </a:extLst>
          </p:cNvPr>
          <p:cNvSpPr txBox="1"/>
          <p:nvPr/>
        </p:nvSpPr>
        <p:spPr>
          <a:xfrm>
            <a:off x="8327508" y="2529836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F6E8B7-2A4E-48EB-B2E8-ED40C637DF2F}"/>
              </a:ext>
            </a:extLst>
          </p:cNvPr>
          <p:cNvGrpSpPr/>
          <p:nvPr/>
        </p:nvGrpSpPr>
        <p:grpSpPr>
          <a:xfrm>
            <a:off x="9366717" y="2475401"/>
            <a:ext cx="548640" cy="64008"/>
            <a:chOff x="7600864" y="2374604"/>
            <a:chExt cx="647115" cy="16657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D9ABFD-355D-4253-B8ED-ABABA2B1F1F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ACCF-5054-4B3F-8D79-965A26AAA10C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DF42C30-5681-44D7-A7CE-4022A1BD0801}"/>
              </a:ext>
            </a:extLst>
          </p:cNvPr>
          <p:cNvSpPr txBox="1"/>
          <p:nvPr/>
        </p:nvSpPr>
        <p:spPr>
          <a:xfrm>
            <a:off x="8327508" y="312619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D8F2B3-5BF2-46F3-B24B-A19F6DEB4EBD}"/>
              </a:ext>
            </a:extLst>
          </p:cNvPr>
          <p:cNvSpPr txBox="1"/>
          <p:nvPr/>
        </p:nvSpPr>
        <p:spPr>
          <a:xfrm>
            <a:off x="8327508" y="3255038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51071F-5035-4FFA-8B57-BC314C96FC74}"/>
              </a:ext>
            </a:extLst>
          </p:cNvPr>
          <p:cNvGrpSpPr/>
          <p:nvPr/>
        </p:nvGrpSpPr>
        <p:grpSpPr>
          <a:xfrm>
            <a:off x="9366717" y="3200603"/>
            <a:ext cx="548640" cy="64008"/>
            <a:chOff x="7600864" y="2374604"/>
            <a:chExt cx="647115" cy="16657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CA961B6-E835-43E2-BD1F-0E421AFE1D5C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64FC66-346C-40AE-A33A-2F0E87DE9D5D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0" name="Picture 69" descr="A close up of a sign&#10;&#10;Description automatically generated">
            <a:extLst>
              <a:ext uri="{FF2B5EF4-FFF2-40B4-BE49-F238E27FC236}">
                <a16:creationId xmlns:a16="http://schemas.microsoft.com/office/drawing/2014/main" id="{30F50909-C1D5-476C-B45D-F6AE056CBB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0980" y="3181412"/>
            <a:ext cx="85668" cy="99636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D436DCD-BFAB-4253-8842-1B16E5B2645C}"/>
              </a:ext>
            </a:extLst>
          </p:cNvPr>
          <p:cNvGrpSpPr/>
          <p:nvPr/>
        </p:nvGrpSpPr>
        <p:grpSpPr>
          <a:xfrm>
            <a:off x="8286835" y="4078683"/>
            <a:ext cx="1753726" cy="420918"/>
            <a:chOff x="7641828" y="5251963"/>
            <a:chExt cx="1545550" cy="37095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F8A0109-16E7-4921-BE82-5A5048395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EFBED3-7716-4171-9BF4-A596635B702E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5E522D1-C00B-4287-8CA3-1D647838F3BA}"/>
              </a:ext>
            </a:extLst>
          </p:cNvPr>
          <p:cNvSpPr txBox="1"/>
          <p:nvPr/>
        </p:nvSpPr>
        <p:spPr>
          <a:xfrm>
            <a:off x="8322268" y="381250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2E6C44-0BD6-4C1A-961D-7F08F4AB3AED}"/>
              </a:ext>
            </a:extLst>
          </p:cNvPr>
          <p:cNvSpPr txBox="1"/>
          <p:nvPr/>
        </p:nvSpPr>
        <p:spPr>
          <a:xfrm>
            <a:off x="8322268" y="394134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BBDF57-D423-4888-9A90-64AC1387EB74}"/>
              </a:ext>
            </a:extLst>
          </p:cNvPr>
          <p:cNvGrpSpPr/>
          <p:nvPr/>
        </p:nvGrpSpPr>
        <p:grpSpPr>
          <a:xfrm>
            <a:off x="9361477" y="3886912"/>
            <a:ext cx="54864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EDE44A-2911-4325-93C7-1A40F2D434E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2E6CC71-A6AF-493E-8B92-C6F3D155EDFE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3E0B8666-82E7-4CAC-8153-9AC084241D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5740" y="386772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9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26331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D5F3DA-57EC-4AB1-B8EC-E2328AA53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520" y="1609334"/>
            <a:ext cx="273096" cy="2273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D2427E-971F-4848-B673-7508A9401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604" y="1597370"/>
            <a:ext cx="244600" cy="2273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5B73E1-ECBD-466B-8EC2-11E4CBA9E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952" y="1597370"/>
            <a:ext cx="244600" cy="227311"/>
          </a:xfrm>
          <a:prstGeom prst="rect">
            <a:avLst/>
          </a:prstGeom>
        </p:spPr>
      </p:pic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402737" y="1585394"/>
            <a:ext cx="155447" cy="2647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C87069-C3BB-4552-A1C4-0F5F3BCD9302}"/>
              </a:ext>
            </a:extLst>
          </p:cNvPr>
          <p:cNvSpPr txBox="1"/>
          <p:nvPr/>
        </p:nvSpPr>
        <p:spPr>
          <a:xfrm>
            <a:off x="8421207" y="1802787"/>
            <a:ext cx="15813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4E2F-B73D-4A7F-B654-5103CD6E80DA}"/>
              </a:ext>
            </a:extLst>
          </p:cNvPr>
          <p:cNvSpPr txBox="1"/>
          <p:nvPr/>
        </p:nvSpPr>
        <p:spPr>
          <a:xfrm>
            <a:off x="8677952" y="1804339"/>
            <a:ext cx="318034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8E4576-6094-451E-A9A8-2AE5CB8C0A59}"/>
              </a:ext>
            </a:extLst>
          </p:cNvPr>
          <p:cNvSpPr txBox="1"/>
          <p:nvPr/>
        </p:nvSpPr>
        <p:spPr>
          <a:xfrm>
            <a:off x="9390763" y="1795732"/>
            <a:ext cx="247561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FD4A31-5716-4ACE-8C71-13A712AABCBA}"/>
              </a:ext>
            </a:extLst>
          </p:cNvPr>
          <p:cNvSpPr txBox="1"/>
          <p:nvPr/>
        </p:nvSpPr>
        <p:spPr>
          <a:xfrm>
            <a:off x="9028410" y="1804339"/>
            <a:ext cx="247561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743D3-35DB-4B4F-A1C4-0549E9F034F4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B1E56-DC0E-4A46-9EBC-0D1842E39A79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330E8-2607-413B-BBE5-5BAF128B5AFF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306C8-546E-4412-A31C-13DDA2E8B7BB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9108B-5E14-40FA-87F5-25AFB12F0035}"/>
              </a:ext>
            </a:extLst>
          </p:cNvPr>
          <p:cNvGrpSpPr/>
          <p:nvPr/>
        </p:nvGrpSpPr>
        <p:grpSpPr>
          <a:xfrm>
            <a:off x="8292075" y="3392374"/>
            <a:ext cx="1753726" cy="420918"/>
            <a:chOff x="7641828" y="5251963"/>
            <a:chExt cx="1545550" cy="37095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DEE017-EDE0-44D4-8725-707D88C96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72591F6-4592-4E6C-AC8B-1B0BC7A67877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AF508346-93F6-4684-9103-035E3B3F99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90" t="71829" r="53726" b="17726"/>
          <a:stretch/>
        </p:blipFill>
        <p:spPr>
          <a:xfrm>
            <a:off x="8302328" y="2693735"/>
            <a:ext cx="1734500" cy="41538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1BE8A21-6A86-4B3A-B280-4E60BBD8E45A}"/>
              </a:ext>
            </a:extLst>
          </p:cNvPr>
          <p:cNvSpPr txBox="1"/>
          <p:nvPr/>
        </p:nvSpPr>
        <p:spPr>
          <a:xfrm>
            <a:off x="8327508" y="240099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BC88384E-95F5-4D15-AC09-FEE1BAB6CB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CEAB70-D998-40CB-9882-1A08605E730B}"/>
              </a:ext>
            </a:extLst>
          </p:cNvPr>
          <p:cNvSpPr txBox="1"/>
          <p:nvPr/>
        </p:nvSpPr>
        <p:spPr>
          <a:xfrm>
            <a:off x="8327508" y="2529836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F6E8B7-2A4E-48EB-B2E8-ED40C637DF2F}"/>
              </a:ext>
            </a:extLst>
          </p:cNvPr>
          <p:cNvGrpSpPr/>
          <p:nvPr/>
        </p:nvGrpSpPr>
        <p:grpSpPr>
          <a:xfrm>
            <a:off x="9366717" y="2475401"/>
            <a:ext cx="548640" cy="64008"/>
            <a:chOff x="7600864" y="2374604"/>
            <a:chExt cx="647115" cy="16657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D9ABFD-355D-4253-B8ED-ABABA2B1F1F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ACCF-5054-4B3F-8D79-965A26AAA10C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DF42C30-5681-44D7-A7CE-4022A1BD0801}"/>
              </a:ext>
            </a:extLst>
          </p:cNvPr>
          <p:cNvSpPr txBox="1"/>
          <p:nvPr/>
        </p:nvSpPr>
        <p:spPr>
          <a:xfrm>
            <a:off x="8327508" y="312619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D8F2B3-5BF2-46F3-B24B-A19F6DEB4EBD}"/>
              </a:ext>
            </a:extLst>
          </p:cNvPr>
          <p:cNvSpPr txBox="1"/>
          <p:nvPr/>
        </p:nvSpPr>
        <p:spPr>
          <a:xfrm>
            <a:off x="8327508" y="3255038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51071F-5035-4FFA-8B57-BC314C96FC74}"/>
              </a:ext>
            </a:extLst>
          </p:cNvPr>
          <p:cNvGrpSpPr/>
          <p:nvPr/>
        </p:nvGrpSpPr>
        <p:grpSpPr>
          <a:xfrm>
            <a:off x="9366717" y="3200603"/>
            <a:ext cx="548640" cy="64008"/>
            <a:chOff x="7600864" y="2374604"/>
            <a:chExt cx="647115" cy="16657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CA961B6-E835-43E2-BD1F-0E421AFE1D5C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64FC66-346C-40AE-A33A-2F0E87DE9D5D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0" name="Picture 69" descr="A close up of a sign&#10;&#10;Description automatically generated">
            <a:extLst>
              <a:ext uri="{FF2B5EF4-FFF2-40B4-BE49-F238E27FC236}">
                <a16:creationId xmlns:a16="http://schemas.microsoft.com/office/drawing/2014/main" id="{30F50909-C1D5-476C-B45D-F6AE056CB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0980" y="3181412"/>
            <a:ext cx="85668" cy="99636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D436DCD-BFAB-4253-8842-1B16E5B2645C}"/>
              </a:ext>
            </a:extLst>
          </p:cNvPr>
          <p:cNvGrpSpPr/>
          <p:nvPr/>
        </p:nvGrpSpPr>
        <p:grpSpPr>
          <a:xfrm>
            <a:off x="8286835" y="4078683"/>
            <a:ext cx="1753726" cy="420918"/>
            <a:chOff x="7641828" y="5251963"/>
            <a:chExt cx="1545550" cy="37095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F8A0109-16E7-4921-BE82-5A5048395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EFBED3-7716-4171-9BF4-A596635B702E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5E522D1-C00B-4287-8CA3-1D647838F3BA}"/>
              </a:ext>
            </a:extLst>
          </p:cNvPr>
          <p:cNvSpPr txBox="1"/>
          <p:nvPr/>
        </p:nvSpPr>
        <p:spPr>
          <a:xfrm>
            <a:off x="8322268" y="381250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2E6C44-0BD6-4C1A-961D-7F08F4AB3AED}"/>
              </a:ext>
            </a:extLst>
          </p:cNvPr>
          <p:cNvSpPr txBox="1"/>
          <p:nvPr/>
        </p:nvSpPr>
        <p:spPr>
          <a:xfrm>
            <a:off x="8322268" y="394134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BBDF57-D423-4888-9A90-64AC1387EB74}"/>
              </a:ext>
            </a:extLst>
          </p:cNvPr>
          <p:cNvGrpSpPr/>
          <p:nvPr/>
        </p:nvGrpSpPr>
        <p:grpSpPr>
          <a:xfrm>
            <a:off x="9361477" y="3886912"/>
            <a:ext cx="54864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EDE44A-2911-4325-93C7-1A40F2D434E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2E6CC71-A6AF-493E-8B92-C6F3D155EDFE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3E0B8666-82E7-4CAC-8153-9AC084241D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5740" y="386772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27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8399" y="1485999"/>
            <a:ext cx="149826" cy="255162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4811DF-68E4-4E47-BA39-A92C09FBB0E8}"/>
              </a:ext>
            </a:extLst>
          </p:cNvPr>
          <p:cNvGrpSpPr/>
          <p:nvPr/>
        </p:nvGrpSpPr>
        <p:grpSpPr>
          <a:xfrm>
            <a:off x="9218282" y="1514943"/>
            <a:ext cx="800671" cy="286958"/>
            <a:chOff x="9181009" y="2464526"/>
            <a:chExt cx="862348" cy="3090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DEE8A39-236C-4540-B90F-D45640873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390" t="71829" r="53726" b="17726"/>
            <a:stretch/>
          </p:blipFill>
          <p:spPr>
            <a:xfrm>
              <a:off x="9181009" y="2567071"/>
              <a:ext cx="862348" cy="206518"/>
            </a:xfrm>
            <a:prstGeom prst="rect">
              <a:avLst/>
            </a:prstGeom>
          </p:spPr>
        </p:pic>
        <p:pic>
          <p:nvPicPr>
            <p:cNvPr id="80" name="Picture 79" descr="Icon&#10;&#10;Description automatically generated">
              <a:extLst>
                <a:ext uri="{FF2B5EF4-FFF2-40B4-BE49-F238E27FC236}">
                  <a16:creationId xmlns:a16="http://schemas.microsoft.com/office/drawing/2014/main" id="{E24B2428-D736-4447-845C-547F6FFFB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48466" y="2464650"/>
              <a:ext cx="78182" cy="83394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34CBA87-D93F-4911-BF21-83176670CACF}"/>
                </a:ext>
              </a:extLst>
            </p:cNvPr>
            <p:cNvGrpSpPr/>
            <p:nvPr/>
          </p:nvGrpSpPr>
          <p:grpSpPr>
            <a:xfrm>
              <a:off x="9187543" y="2464526"/>
              <a:ext cx="727814" cy="74883"/>
              <a:chOff x="7600864" y="2374604"/>
              <a:chExt cx="647115" cy="166577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4CE0C98-B925-46D1-B9D1-EC2E68352900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9AA845F-22AA-44BC-98B6-BE568CE2D411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215705" cy="166577"/>
              </a:xfrm>
              <a:prstGeom prst="rect">
                <a:avLst/>
              </a:prstGeom>
              <a:solidFill>
                <a:srgbClr val="2D2A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400" dirty="0">
                    <a:latin typeface="Segoe Condensed" panose="020B0606040200020203" pitchFamily="34" charset="0"/>
                  </a:rPr>
                  <a:t>9%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06444" y="1466957"/>
            <a:ext cx="72781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34803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5786" y="1480615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81009" y="2600459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187543" y="246452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15045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0AD12-DF9B-4BDF-9FD5-0AA7773FD4AB}"/>
              </a:ext>
            </a:extLst>
          </p:cNvPr>
          <p:cNvSpPr txBox="1"/>
          <p:nvPr/>
        </p:nvSpPr>
        <p:spPr>
          <a:xfrm>
            <a:off x="9241388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78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35433" r="14888" b="10435"/>
          <a:stretch/>
        </p:blipFill>
        <p:spPr bwMode="auto">
          <a:xfrm>
            <a:off x="8447313" y="2017907"/>
            <a:ext cx="1918469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CA2DE48-81D7-7A4B-948B-92E8F7B7D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58991"/>
              </p:ext>
            </p:extLst>
          </p:nvPr>
        </p:nvGraphicFramePr>
        <p:xfrm>
          <a:off x="8482725" y="1239543"/>
          <a:ext cx="1736874" cy="67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623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2696821532"/>
                    </a:ext>
                  </a:extLst>
                </a:gridCol>
              </a:tblGrid>
              <a:tr h="18082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 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Disagree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Unsure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counts</a:t>
                      </a:r>
                      <a:endParaRPr lang="en-US" sz="900" dirty="0"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333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122067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Others’ 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51A527-95CB-AD41-86B7-3E878D8C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29" y="623808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7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5786" y="1480615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81009" y="2600459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187543" y="246452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15045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AA4A1-D29D-417F-9AF1-156B1D0F7719}"/>
              </a:ext>
            </a:extLst>
          </p:cNvPr>
          <p:cNvSpPr txBox="1"/>
          <p:nvPr/>
        </p:nvSpPr>
        <p:spPr>
          <a:xfrm>
            <a:off x="9241388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(5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)</a:t>
            </a:r>
          </a:p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(3rd)</a:t>
            </a:r>
          </a:p>
        </p:txBody>
      </p:sp>
    </p:spTree>
    <p:extLst>
      <p:ext uri="{BB962C8B-B14F-4D97-AF65-F5344CB8AC3E}">
        <p14:creationId xmlns:p14="http://schemas.microsoft.com/office/powerpoint/2010/main" val="3735315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2234252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9936" y="2405529"/>
            <a:ext cx="197023" cy="335543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2504355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401792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40859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44980" y="2372855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095177" y="243724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73270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pic>
        <p:nvPicPr>
          <p:cNvPr id="26" name="Picture 2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0401B55C-35AC-44E1-B118-17D35619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9936" y="2903985"/>
            <a:ext cx="197023" cy="3355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3002811"/>
            <a:ext cx="849408" cy="203419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2986365-46B8-4946-BCF1-25DA8B19E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900248"/>
            <a:ext cx="78182" cy="8339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907052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ACE1A65-956D-4009-8EE8-E0D590411A21}"/>
              </a:ext>
            </a:extLst>
          </p:cNvPr>
          <p:cNvSpPr txBox="1"/>
          <p:nvPr/>
        </p:nvSpPr>
        <p:spPr>
          <a:xfrm>
            <a:off x="8544980" y="2871311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93569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321440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pic>
        <p:nvPicPr>
          <p:cNvPr id="35" name="Picture 3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D04E21D-7C5F-44B9-BD95-1B2F26A0919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0345" y="3385677"/>
            <a:ext cx="197023" cy="3355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88FDFD-6676-4E00-AE5A-EE945DAFA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210389" y="3484503"/>
            <a:ext cx="849408" cy="203419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7846" y="3381940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388744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FB61C2-B74C-4A1F-8624-2955A8A61ED3}"/>
              </a:ext>
            </a:extLst>
          </p:cNvPr>
          <p:cNvSpPr txBox="1"/>
          <p:nvPr/>
        </p:nvSpPr>
        <p:spPr>
          <a:xfrm>
            <a:off x="8555389" y="3353003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41739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F6B368-ABF7-41C8-B54D-30310E5B0F70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9F7F4-E06A-44C0-A016-9A97FCB01094}"/>
              </a:ext>
            </a:extLst>
          </p:cNvPr>
          <p:cNvSpPr txBox="1"/>
          <p:nvPr/>
        </p:nvSpPr>
        <p:spPr>
          <a:xfrm>
            <a:off x="8324705" y="205764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</p:spTree>
    <p:extLst>
      <p:ext uri="{BB962C8B-B14F-4D97-AF65-F5344CB8AC3E}">
        <p14:creationId xmlns:p14="http://schemas.microsoft.com/office/powerpoint/2010/main" val="146103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4" y="1281661"/>
            <a:ext cx="1843653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556158" y="1373243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78" y="1728840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5" y="159995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06512" y="160676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8262685" y="1431021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41" y="1615687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8576707" y="1433701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8712969" y="1847346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4th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9665871" y="2882667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81217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E271DCC-938B-4900-B43D-903CA1F1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21" y="520358"/>
            <a:ext cx="1391614" cy="2369998"/>
          </a:xfrm>
          <a:prstGeom prst="rect">
            <a:avLst/>
          </a:prstGeom>
        </p:spPr>
      </p:pic>
      <p:pic>
        <p:nvPicPr>
          <p:cNvPr id="9" name="Picture 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09715F8-39D4-4B23-A37D-0C7F613B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99" y="488827"/>
            <a:ext cx="1391614" cy="236999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1DB857-904F-452E-84CF-72585579E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855"/>
          <a:stretch/>
        </p:blipFill>
        <p:spPr>
          <a:xfrm>
            <a:off x="7149005" y="208370"/>
            <a:ext cx="1391614" cy="134194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DEC05AC-335C-42A3-A60D-3AEAB8629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327076" y="4287197"/>
            <a:ext cx="2157361" cy="2585114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8EC56E29-DCBA-466D-A999-DF63BAEE32A2}"/>
              </a:ext>
            </a:extLst>
          </p:cNvPr>
          <p:cNvSpPr/>
          <p:nvPr/>
        </p:nvSpPr>
        <p:spPr>
          <a:xfrm>
            <a:off x="9094956" y="-365393"/>
            <a:ext cx="1157255" cy="77536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A53A6282-1CAD-4590-958A-713E1FC2C2AE}"/>
              </a:ext>
            </a:extLst>
          </p:cNvPr>
          <p:cNvSpPr/>
          <p:nvPr/>
        </p:nvSpPr>
        <p:spPr>
          <a:xfrm>
            <a:off x="1915509" y="3137307"/>
            <a:ext cx="1135117" cy="762011"/>
          </a:xfrm>
          <a:prstGeom prst="cloudCallout">
            <a:avLst>
              <a:gd name="adj1" fmla="val -44536"/>
              <a:gd name="adj2" fmla="val 87602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EEA9D690-FF5D-4F09-B43B-09331F04F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77294">
            <a:off x="2035063" y="3345548"/>
            <a:ext cx="345528" cy="34552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FC44EC7-D82B-49EB-9A33-0C52AC390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3575430" y="4237335"/>
            <a:ext cx="1607867" cy="1926669"/>
          </a:xfrm>
          <a:prstGeom prst="rect">
            <a:avLst/>
          </a:prstGeom>
        </p:spPr>
      </p:pic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F748C87B-0F97-40E5-93EF-E695BD1063B4}"/>
              </a:ext>
            </a:extLst>
          </p:cNvPr>
          <p:cNvSpPr/>
          <p:nvPr/>
        </p:nvSpPr>
        <p:spPr>
          <a:xfrm>
            <a:off x="4780651" y="3057087"/>
            <a:ext cx="1135117" cy="762011"/>
          </a:xfrm>
          <a:prstGeom prst="cloudCallout">
            <a:avLst>
              <a:gd name="adj1" fmla="val -44536"/>
              <a:gd name="adj2" fmla="val 87602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FDD191-22A5-490D-87AB-9CFFD4731ECE}"/>
              </a:ext>
            </a:extLst>
          </p:cNvPr>
          <p:cNvGrpSpPr/>
          <p:nvPr/>
        </p:nvGrpSpPr>
        <p:grpSpPr>
          <a:xfrm>
            <a:off x="4830796" y="3136458"/>
            <a:ext cx="1026957" cy="571024"/>
            <a:chOff x="7575727" y="3151878"/>
            <a:chExt cx="1644499" cy="914400"/>
          </a:xfrm>
        </p:grpSpPr>
        <p:pic>
          <p:nvPicPr>
            <p:cNvPr id="23" name="Graphic 22" descr="Checkbox Checked">
              <a:extLst>
                <a:ext uri="{FF2B5EF4-FFF2-40B4-BE49-F238E27FC236}">
                  <a16:creationId xmlns:a16="http://schemas.microsoft.com/office/drawing/2014/main" id="{C6916358-83B7-4452-BFB0-4731F812C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75727" y="3151878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Checkbox Crossed">
              <a:extLst>
                <a:ext uri="{FF2B5EF4-FFF2-40B4-BE49-F238E27FC236}">
                  <a16:creationId xmlns:a16="http://schemas.microsoft.com/office/drawing/2014/main" id="{A19CB545-DF5E-4BA0-814F-3CF55344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05827" y="3151878"/>
              <a:ext cx="914399" cy="914400"/>
            </a:xfrm>
            <a:prstGeom prst="rect">
              <a:avLst/>
            </a:prstGeom>
          </p:spPr>
        </p:pic>
      </p:grp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9600CCC1-D71F-4ED0-B8B6-66DD0F24A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7884066" y="3244958"/>
            <a:ext cx="940556" cy="1127046"/>
          </a:xfrm>
          <a:prstGeom prst="rect">
            <a:avLst/>
          </a:prstGeom>
        </p:spPr>
      </p:pic>
      <p:sp>
        <p:nvSpPr>
          <p:cNvPr id="34" name="Thought Bubble: Cloud 33">
            <a:extLst>
              <a:ext uri="{FF2B5EF4-FFF2-40B4-BE49-F238E27FC236}">
                <a16:creationId xmlns:a16="http://schemas.microsoft.com/office/drawing/2014/main" id="{50B727A3-AC3F-43E4-94E6-2DEE4C6528FA}"/>
              </a:ext>
            </a:extLst>
          </p:cNvPr>
          <p:cNvSpPr/>
          <p:nvPr/>
        </p:nvSpPr>
        <p:spPr>
          <a:xfrm>
            <a:off x="7890393" y="2267399"/>
            <a:ext cx="1135117" cy="762011"/>
          </a:xfrm>
          <a:prstGeom prst="cloudCallout">
            <a:avLst>
              <a:gd name="adj1" fmla="val -786"/>
              <a:gd name="adj2" fmla="val 22430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42FD2E-ACE4-4221-BA2C-57BC0CBFDCF8}"/>
              </a:ext>
            </a:extLst>
          </p:cNvPr>
          <p:cNvGrpSpPr/>
          <p:nvPr/>
        </p:nvGrpSpPr>
        <p:grpSpPr>
          <a:xfrm>
            <a:off x="7940538" y="2346770"/>
            <a:ext cx="1026957" cy="571024"/>
            <a:chOff x="7575727" y="3151878"/>
            <a:chExt cx="1644499" cy="914400"/>
          </a:xfrm>
        </p:grpSpPr>
        <p:pic>
          <p:nvPicPr>
            <p:cNvPr id="36" name="Graphic 35" descr="Checkbox Checked">
              <a:extLst>
                <a:ext uri="{FF2B5EF4-FFF2-40B4-BE49-F238E27FC236}">
                  <a16:creationId xmlns:a16="http://schemas.microsoft.com/office/drawing/2014/main" id="{F69A8517-3D25-48F0-BC22-421724C2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75727" y="3151878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Checkbox Crossed">
              <a:extLst>
                <a:ext uri="{FF2B5EF4-FFF2-40B4-BE49-F238E27FC236}">
                  <a16:creationId xmlns:a16="http://schemas.microsoft.com/office/drawing/2014/main" id="{1C50D28C-56A6-470E-9109-D97C6B6B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05827" y="3151878"/>
              <a:ext cx="914399" cy="914400"/>
            </a:xfrm>
            <a:prstGeom prst="rect">
              <a:avLst/>
            </a:prstGeom>
          </p:spPr>
        </p:pic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1C20ABD-49EA-49FF-A13A-3639A8738A3C}"/>
              </a:ext>
            </a:extLst>
          </p:cNvPr>
          <p:cNvSpPr/>
          <p:nvPr/>
        </p:nvSpPr>
        <p:spPr>
          <a:xfrm>
            <a:off x="8004685" y="2994025"/>
            <a:ext cx="126124" cy="126124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BB3AC0-E5DF-4AE6-9181-9FC5F12B4486}"/>
              </a:ext>
            </a:extLst>
          </p:cNvPr>
          <p:cNvSpPr/>
          <p:nvPr/>
        </p:nvSpPr>
        <p:spPr>
          <a:xfrm>
            <a:off x="8130809" y="3112308"/>
            <a:ext cx="87842" cy="87842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C5E4C20-8C45-4FCE-BC30-500F54C35EEA}"/>
              </a:ext>
            </a:extLst>
          </p:cNvPr>
          <p:cNvSpPr/>
          <p:nvPr/>
        </p:nvSpPr>
        <p:spPr>
          <a:xfrm>
            <a:off x="8261183" y="3164014"/>
            <a:ext cx="52663" cy="52663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194622" y="2135748"/>
            <a:ext cx="2236753" cy="753618"/>
            <a:chOff x="8194622" y="2135748"/>
            <a:chExt cx="2236753" cy="75361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10C9B6-C243-4E45-A788-8607CC6AEFE9}"/>
                </a:ext>
              </a:extLst>
            </p:cNvPr>
            <p:cNvGrpSpPr/>
            <p:nvPr/>
          </p:nvGrpSpPr>
          <p:grpSpPr>
            <a:xfrm>
              <a:off x="8194622" y="2335367"/>
              <a:ext cx="2062540" cy="553999"/>
              <a:chOff x="8194622" y="2222353"/>
              <a:chExt cx="2062540" cy="55399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EB6A1-0D84-CF49-AE30-679E239B5877}"/>
                  </a:ext>
                </a:extLst>
              </p:cNvPr>
              <p:cNvSpPr txBox="1"/>
              <p:nvPr/>
            </p:nvSpPr>
            <p:spPr>
              <a:xfrm>
                <a:off x="8194622" y="222235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6868D-BC84-9444-BDED-4129EBDB8D87}"/>
                  </a:ext>
                </a:extLst>
              </p:cNvPr>
              <p:cNvSpPr txBox="1"/>
              <p:nvPr/>
            </p:nvSpPr>
            <p:spPr>
              <a:xfrm>
                <a:off x="9176584" y="2222353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75%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85%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194622" y="1229839"/>
            <a:ext cx="2236753" cy="757900"/>
            <a:chOff x="8194622" y="1229839"/>
            <a:chExt cx="2236753" cy="7579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55625B-2A80-674E-87BB-F96172795A5A}"/>
                </a:ext>
              </a:extLst>
            </p:cNvPr>
            <p:cNvGrpSpPr/>
            <p:nvPr/>
          </p:nvGrpSpPr>
          <p:grpSpPr>
            <a:xfrm>
              <a:off x="8194622" y="1433740"/>
              <a:ext cx="2062540" cy="553999"/>
              <a:chOff x="8634698" y="1135794"/>
              <a:chExt cx="2062540" cy="553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160F8-0CE8-C54B-8872-446D5EA0D1C9}"/>
                  </a:ext>
                </a:extLst>
              </p:cNvPr>
              <p:cNvSpPr txBox="1"/>
              <p:nvPr/>
            </p:nvSpPr>
            <p:spPr>
              <a:xfrm>
                <a:off x="8634698" y="1135795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A82A51-FE4C-C64A-BD70-6015BB33D25A}"/>
                  </a:ext>
                </a:extLst>
              </p:cNvPr>
              <p:cNvSpPr txBox="1"/>
              <p:nvPr/>
            </p:nvSpPr>
            <p:spPr>
              <a:xfrm>
                <a:off x="9616660" y="113579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498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71%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83%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32080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41489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0103" y="1731507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9807179" y="1673798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9519178" y="1513160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</p:spTree>
    <p:extLst>
      <p:ext uri="{BB962C8B-B14F-4D97-AF65-F5344CB8AC3E}">
        <p14:creationId xmlns:p14="http://schemas.microsoft.com/office/powerpoint/2010/main" val="202075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261610"/>
            <a:chOff x="8368836" y="2135748"/>
            <a:chExt cx="2062539" cy="2616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Achievements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010" y="2654622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8668086" y="2596913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8380085" y="2416611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D23D-B44F-1940-B917-EC8540D92CF9}"/>
              </a:ext>
            </a:extLst>
          </p:cNvPr>
          <p:cNvSpPr txBox="1"/>
          <p:nvPr/>
        </p:nvSpPr>
        <p:spPr>
          <a:xfrm>
            <a:off x="9097007" y="2405694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Validations Badges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957E08-48E8-0040-981F-7B995B66A1D9}"/>
              </a:ext>
            </a:extLst>
          </p:cNvPr>
          <p:cNvGrpSpPr/>
          <p:nvPr/>
        </p:nvGrpSpPr>
        <p:grpSpPr>
          <a:xfrm>
            <a:off x="9099694" y="2625882"/>
            <a:ext cx="370429" cy="479410"/>
            <a:chOff x="9099694" y="2632218"/>
            <a:chExt cx="370429" cy="479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168517-2AD1-2B43-B167-1CAB0CA7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F805A-7FBA-6C46-B749-CFA76A0221F3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560179-B1B0-C14E-916E-01D901906B59}"/>
              </a:ext>
            </a:extLst>
          </p:cNvPr>
          <p:cNvGrpSpPr/>
          <p:nvPr/>
        </p:nvGrpSpPr>
        <p:grpSpPr>
          <a:xfrm>
            <a:off x="9340576" y="2625882"/>
            <a:ext cx="370429" cy="479410"/>
            <a:chOff x="9099694" y="2632218"/>
            <a:chExt cx="370429" cy="47941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A30501-1FCA-2B48-9B17-1B8E46E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65BE7D-BD54-3546-95F9-9D90AFCB7C34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500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AF519F-F9C5-F44A-9330-D494127C8ED0}"/>
              </a:ext>
            </a:extLst>
          </p:cNvPr>
          <p:cNvGrpSpPr/>
          <p:nvPr/>
        </p:nvGrpSpPr>
        <p:grpSpPr>
          <a:xfrm>
            <a:off x="9581458" y="2625882"/>
            <a:ext cx="370429" cy="479410"/>
            <a:chOff x="9099694" y="2632218"/>
            <a:chExt cx="370429" cy="47941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C6A820A-FE97-4C41-92A0-9DDB2196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007326-0A9E-FA4D-9773-8A1B1E719C1E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1K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F17331-CEE2-2F4E-B133-D7833DFA6D43}"/>
              </a:ext>
            </a:extLst>
          </p:cNvPr>
          <p:cNvGrpSpPr/>
          <p:nvPr/>
        </p:nvGrpSpPr>
        <p:grpSpPr>
          <a:xfrm>
            <a:off x="9822339" y="2625882"/>
            <a:ext cx="370429" cy="479410"/>
            <a:chOff x="9099694" y="2632218"/>
            <a:chExt cx="370429" cy="47941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61610-CF6A-574F-AE7A-E69A7840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67E898-024C-7645-A9CB-DF798744AA50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C48C30-C6E4-DB4D-920A-0AF0E62248AF}"/>
              </a:ext>
            </a:extLst>
          </p:cNvPr>
          <p:cNvSpPr/>
          <p:nvPr/>
        </p:nvSpPr>
        <p:spPr>
          <a:xfrm>
            <a:off x="9428349" y="2625882"/>
            <a:ext cx="828813" cy="4794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90A829B-8BB4-4F3D-80BD-9E14D8B7642E}"/>
              </a:ext>
            </a:extLst>
          </p:cNvPr>
          <p:cNvGrpSpPr/>
          <p:nvPr/>
        </p:nvGrpSpPr>
        <p:grpSpPr>
          <a:xfrm>
            <a:off x="7600864" y="2642416"/>
            <a:ext cx="1188720" cy="124047"/>
            <a:chOff x="7600864" y="2374604"/>
            <a:chExt cx="1402082" cy="166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D15DF4-1809-48F7-A2A5-97625B19B090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9AAAB2-9382-4119-94BE-678C7CE28792}"/>
                </a:ext>
              </a:extLst>
            </p:cNvPr>
            <p:cNvSpPr/>
            <p:nvPr/>
          </p:nvSpPr>
          <p:spPr>
            <a:xfrm>
              <a:off x="7600864" y="2374604"/>
              <a:ext cx="45720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07C144-DB82-4BB2-8729-C9A428406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432" y="2585711"/>
            <a:ext cx="241033" cy="2525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71821" r="51470" b="17726"/>
          <a:stretch/>
        </p:blipFill>
        <p:spPr>
          <a:xfrm>
            <a:off x="7526436" y="36667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854310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79AA05-1B16-4BC5-A3CB-F59254D01F68}"/>
              </a:ext>
            </a:extLst>
          </p:cNvPr>
          <p:cNvGrpSpPr/>
          <p:nvPr/>
        </p:nvGrpSpPr>
        <p:grpSpPr>
          <a:xfrm>
            <a:off x="7599621" y="3478638"/>
            <a:ext cx="1188720" cy="124047"/>
            <a:chOff x="7600864" y="2374604"/>
            <a:chExt cx="1402082" cy="16657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D81DAD3-1292-47C7-9F3C-BAC1AF536B8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280C34E-6B47-4428-8002-C61B70553142}"/>
                </a:ext>
              </a:extLst>
            </p:cNvPr>
            <p:cNvSpPr/>
            <p:nvPr/>
          </p:nvSpPr>
          <p:spPr>
            <a:xfrm>
              <a:off x="7600864" y="2374604"/>
              <a:ext cx="97067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67%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FA193510-CF3B-4C16-93F2-FCD8DDB6D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189" y="3421933"/>
            <a:ext cx="241033" cy="2525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22381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</p:spTree>
    <p:extLst>
      <p:ext uri="{BB962C8B-B14F-4D97-AF65-F5344CB8AC3E}">
        <p14:creationId xmlns:p14="http://schemas.microsoft.com/office/powerpoint/2010/main" val="399177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8175</TotalTime>
  <Words>1978</Words>
  <Application>Microsoft Office PowerPoint</Application>
  <PresentationFormat>Widescreen</PresentationFormat>
  <Paragraphs>847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44</cp:revision>
  <dcterms:created xsi:type="dcterms:W3CDTF">2020-09-24T15:42:57Z</dcterms:created>
  <dcterms:modified xsi:type="dcterms:W3CDTF">2020-10-06T14:38:07Z</dcterms:modified>
</cp:coreProperties>
</file>